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7" r:id="rId2"/>
    <p:sldId id="260" r:id="rId3"/>
    <p:sldId id="288" r:id="rId4"/>
    <p:sldId id="289" r:id="rId5"/>
    <p:sldId id="265" r:id="rId6"/>
    <p:sldId id="293" r:id="rId7"/>
    <p:sldId id="291" r:id="rId8"/>
    <p:sldId id="292" r:id="rId9"/>
    <p:sldId id="294" r:id="rId10"/>
    <p:sldId id="28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01"/>
    <a:srgbClr val="7C8387"/>
    <a:srgbClr val="FCFBF7"/>
    <a:srgbClr val="EDE5D5"/>
    <a:srgbClr val="A6A7A9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7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0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9FEF2-21B3-45D2-8F87-AA6AE305E00D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DEEEC-E1E2-4E0D-AA30-0373E350B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51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9F1-F5E0-46CE-B3E8-4EBDE06885D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7A0C-3387-4E41-9CD3-9F698ADC4593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1BA4-4206-47A9-9D34-2F68266C96BC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737C-9C07-456F-948F-A73248880BFE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224D-5AEE-4991-BB5A-3FB624330639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448-6AC5-4BC0-85E5-B20A2C2E9C53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1D6-3479-4571-9CA2-4974B7E1194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C6-0596-4745-A62F-10863A4D2CE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A3C3-0E5E-419E-B503-5AF243784EE6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5894-5F11-4B4A-A1EC-651E02535BFB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6CB7-338A-4FA3-8454-826C3F08B0EE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363D7-E651-497E-B596-A22234E8E981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79" y="955040"/>
            <a:ext cx="9816253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475826" y="64516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3816774" y="1935131"/>
            <a:ext cx="5724644" cy="222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/>
              <a:t>프로젝트 </a:t>
            </a:r>
            <a:r>
              <a:rPr lang="ko-KR" altLang="en-US" sz="3600" i="1" dirty="0"/>
              <a:t>기반 </a:t>
            </a:r>
            <a:r>
              <a:rPr lang="ko-KR" altLang="en-US" sz="3600" i="1" dirty="0" err="1"/>
              <a:t>프론트엔드</a:t>
            </a:r>
            <a:r>
              <a:rPr lang="ko-KR" altLang="en-US" sz="3600" i="1" dirty="0"/>
              <a:t> </a:t>
            </a:r>
            <a:endParaRPr lang="en-US" altLang="ko-KR" sz="3600" i="1" dirty="0"/>
          </a:p>
          <a:p>
            <a:pPr>
              <a:lnSpc>
                <a:spcPct val="150000"/>
              </a:lnSpc>
            </a:pPr>
            <a:r>
              <a:rPr lang="en-US" altLang="ko-KR" sz="3600" i="1" dirty="0"/>
              <a:t>SW </a:t>
            </a:r>
            <a:r>
              <a:rPr lang="ko-KR" altLang="en-US" sz="3600" i="1" dirty="0"/>
              <a:t>개발자 </a:t>
            </a:r>
            <a:r>
              <a:rPr lang="ko-KR" altLang="en-US" sz="3600" i="1" dirty="0" smtClean="0"/>
              <a:t>양성과정 </a:t>
            </a:r>
            <a:endParaRPr lang="en-US" altLang="ko-KR" sz="3600" i="1" dirty="0"/>
          </a:p>
          <a:p>
            <a:pPr>
              <a:lnSpc>
                <a:spcPct val="150000"/>
              </a:lnSpc>
            </a:pPr>
            <a:r>
              <a:rPr lang="en-US" altLang="ko-KR" sz="2400" i="1" dirty="0"/>
              <a:t>2022.12.14 ~ 2023.07.03 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816774" y="4404174"/>
            <a:ext cx="243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404040"/>
                </a:solidFill>
              </a:rPr>
              <a:t>서해원</a:t>
            </a:r>
            <a:endParaRPr lang="en-US" altLang="ko-KR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4040"/>
                </a:solidFill>
              </a:rPr>
              <a:t>2</a:t>
            </a:r>
            <a:r>
              <a:rPr lang="ko-KR" altLang="en-US" b="1" dirty="0" smtClean="0">
                <a:solidFill>
                  <a:srgbClr val="404040"/>
                </a:solidFill>
              </a:rPr>
              <a:t>차 </a:t>
            </a:r>
            <a:r>
              <a:rPr lang="ko-KR" altLang="en-US" b="1" dirty="0">
                <a:solidFill>
                  <a:srgbClr val="404040"/>
                </a:solidFill>
              </a:rPr>
              <a:t>포트폴리오 </a:t>
            </a:r>
            <a:endParaRPr lang="en-US" altLang="ko-KR" dirty="0">
              <a:solidFill>
                <a:srgbClr val="40404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>
                <a:solidFill>
                  <a:schemeClr val="tx1"/>
                </a:solidFill>
              </a:rPr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사이트  분석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508103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제작  기법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94255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사이트  구현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4680407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5808" y="1461105"/>
              <a:ext cx="418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2">
                      <a:lumMod val="50000"/>
                    </a:schemeClr>
                  </a:solidFill>
                </a:rPr>
                <a:t>향후  계획</a:t>
              </a:r>
              <a:endParaRPr lang="ko-KR" altLang="en-US" sz="24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CA2993-B48E-4FE8-A781-3DB7DC6D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41925"/>
            <a:ext cx="6096000" cy="555830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18397" y="472929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사이트 분석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4456168" y="629577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1)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기존 사이트 분석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6681" y="326012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3072911" y="3293016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1013578" y="3205585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1996501" y="1356013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1027297" y="3860401"/>
            <a:ext cx="2633030" cy="123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-150" dirty="0" smtClean="0"/>
              <a:t>보완</a:t>
            </a:r>
            <a:endParaRPr lang="en-US" altLang="ko-KR" sz="2000" b="1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spc="-150" dirty="0" smtClean="0"/>
              <a:t>회사이미지가 생각 날 수 있는 애니메이션을 줄 계획</a:t>
            </a:r>
            <a:endParaRPr lang="ko-KR" altLang="en-US" sz="16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3751786" y="3862368"/>
            <a:ext cx="20829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spc="-150" dirty="0" smtClean="0"/>
              <a:t>이유</a:t>
            </a:r>
            <a:endParaRPr lang="en-US" altLang="ko-KR" sz="2000" b="1" spc="-150" dirty="0" smtClean="0"/>
          </a:p>
          <a:p>
            <a:pPr algn="just">
              <a:lnSpc>
                <a:spcPct val="150000"/>
              </a:lnSpc>
            </a:pPr>
            <a:r>
              <a:rPr lang="ko-KR" altLang="en-US" sz="1600" spc="-150" dirty="0" smtClean="0"/>
              <a:t>회사소개를 읽어보기 전 이미지만으로 </a:t>
            </a:r>
            <a:endParaRPr lang="en-US" altLang="ko-KR" sz="1600" spc="-150" dirty="0" smtClean="0"/>
          </a:p>
          <a:p>
            <a:pPr algn="just">
              <a:lnSpc>
                <a:spcPct val="150000"/>
              </a:lnSpc>
            </a:pPr>
            <a:r>
              <a:rPr lang="ko-KR" altLang="en-US" sz="1600" spc="-150" dirty="0" smtClean="0"/>
              <a:t>각인시키기 위함</a:t>
            </a:r>
            <a:endParaRPr lang="ko-KR" altLang="en-US" sz="16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2419076" y="2049000"/>
            <a:ext cx="1893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-150" dirty="0" smtClean="0"/>
              <a:t>분석</a:t>
            </a:r>
            <a:endParaRPr lang="en-US" altLang="ko-KR" sz="2000" b="1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spc="-150" dirty="0" smtClean="0"/>
              <a:t>회사 이미지가 </a:t>
            </a:r>
            <a:endParaRPr lang="en-US" altLang="ko-KR" sz="1600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spc="-150" dirty="0" smtClean="0"/>
              <a:t>생각나지 않음</a:t>
            </a:r>
            <a:endParaRPr lang="ko-KR" altLang="en-US" sz="1600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23" y="975831"/>
            <a:ext cx="4978290" cy="535832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16353" y="48754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사이트 분석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4479411" y="64672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참고 사이트 분석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7482" y="326012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3110307" y="3228927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1013578" y="3205585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1996501" y="1356013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1034359" y="4181652"/>
            <a:ext cx="2633030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 smtClean="0"/>
              <a:t>이미지 생동감 </a:t>
            </a:r>
            <a:endParaRPr lang="ko-KR" altLang="en-US" sz="2400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2188597" y="2351478"/>
            <a:ext cx="2232164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 smtClean="0"/>
              <a:t>글자의 생동감</a:t>
            </a:r>
            <a:r>
              <a:rPr lang="en-US" altLang="ko-KR" spc="-150" dirty="0" smtClean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35" y="877852"/>
            <a:ext cx="4635590" cy="5574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3464680" y="4085265"/>
            <a:ext cx="2633030" cy="11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 smtClean="0"/>
              <a:t>애니메이션으로 </a:t>
            </a:r>
            <a:endParaRPr lang="en-US" altLang="ko-KR" sz="2400" b="1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 smtClean="0"/>
              <a:t>회사 각인  </a:t>
            </a:r>
            <a:endParaRPr lang="ko-KR" altLang="en-US" sz="2400" b="1" spc="-15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9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518234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제작 기법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326012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5151507" y="67967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 사용언어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11832000" cy="43570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6" y="2532957"/>
            <a:ext cx="2073680" cy="193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83" y="2532957"/>
            <a:ext cx="1911928" cy="193929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661375" y="484959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제작 기법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2673" y="361847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B747067-C4B8-46A9-B232-4C068E038A96}"/>
              </a:ext>
            </a:extLst>
          </p:cNvPr>
          <p:cNvSpPr txBox="1"/>
          <p:nvPr/>
        </p:nvSpPr>
        <p:spPr>
          <a:xfrm>
            <a:off x="7057528" y="1316814"/>
            <a:ext cx="3510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/>
              <a:t>메인페이지과 서브페이지 이원화 </a:t>
            </a:r>
            <a:endParaRPr lang="en-US" altLang="ko-KR" sz="1600" dirty="0" smtClean="0"/>
          </a:p>
          <a:p>
            <a:pPr algn="just">
              <a:lnSpc>
                <a:spcPct val="150000"/>
              </a:lnSpc>
            </a:pPr>
            <a:r>
              <a:rPr lang="ko-KR" altLang="en-US" sz="1600" dirty="0" smtClean="0"/>
              <a:t>메인 페이지에는 회사 이미지를 주는 자바스크립트 애니메이션을 넣음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휠이벤트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클릭이벤트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5066328" y="69432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 종합 소개 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54259" y="1497040"/>
            <a:ext cx="5400209" cy="4950405"/>
            <a:chOff x="3333940" y="1497040"/>
            <a:chExt cx="5400209" cy="4950405"/>
          </a:xfrm>
        </p:grpSpPr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152ECCC5-1116-419A-BBF6-DC70299C2EFF}"/>
                </a:ext>
              </a:extLst>
            </p:cNvPr>
            <p:cNvCxnSpPr/>
            <p:nvPr/>
          </p:nvCxnSpPr>
          <p:spPr>
            <a:xfrm>
              <a:off x="6107837" y="3255806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62D51570-E36B-4B07-B04C-6AB96A588C7E}"/>
                </a:ext>
              </a:extLst>
            </p:cNvPr>
            <p:cNvCxnSpPr/>
            <p:nvPr/>
          </p:nvCxnSpPr>
          <p:spPr>
            <a:xfrm flipH="1">
              <a:off x="4792403" y="4446818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B02C82D1-00D1-44BE-887B-2A7703000D01}"/>
                </a:ext>
              </a:extLst>
            </p:cNvPr>
            <p:cNvCxnSpPr/>
            <p:nvPr/>
          </p:nvCxnSpPr>
          <p:spPr>
            <a:xfrm>
              <a:off x="6127464" y="4446815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7FF0F434-8D50-4840-9DF9-B0B02EE59F10}"/>
                </a:ext>
              </a:extLst>
            </p:cNvPr>
            <p:cNvSpPr/>
            <p:nvPr/>
          </p:nvSpPr>
          <p:spPr>
            <a:xfrm>
              <a:off x="3333940" y="4649918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54C014F0-3C27-4A12-9501-110080C79F29}"/>
                </a:ext>
              </a:extLst>
            </p:cNvPr>
            <p:cNvSpPr/>
            <p:nvPr/>
          </p:nvSpPr>
          <p:spPr>
            <a:xfrm>
              <a:off x="5216617" y="1497040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555E13D9-998B-4AA9-A676-9E81792DE6A6}"/>
                </a:ext>
              </a:extLst>
            </p:cNvPr>
            <p:cNvSpPr/>
            <p:nvPr/>
          </p:nvSpPr>
          <p:spPr>
            <a:xfrm>
              <a:off x="6975383" y="4688679"/>
              <a:ext cx="1758766" cy="1758766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C5D4A58-95E5-4C28-94BB-363379952484}"/>
                </a:ext>
              </a:extLst>
            </p:cNvPr>
            <p:cNvSpPr txBox="1"/>
            <p:nvPr/>
          </p:nvSpPr>
          <p:spPr>
            <a:xfrm>
              <a:off x="5546009" y="2140396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+mj-lt"/>
                </a:rPr>
                <a:t>MAIN</a:t>
              </a:r>
              <a:endParaRPr lang="ko-KR" altLang="en-US" sz="4400" b="1" dirty="0">
                <a:latin typeface="+mj-lt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C3444D58-9129-4AE1-8664-F1E2A6D4154A}"/>
                </a:ext>
              </a:extLst>
            </p:cNvPr>
            <p:cNvSpPr txBox="1"/>
            <p:nvPr/>
          </p:nvSpPr>
          <p:spPr>
            <a:xfrm>
              <a:off x="7290757" y="5126060"/>
              <a:ext cx="10326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ko-KR" sz="2800" b="1" dirty="0" smtClean="0">
                  <a:latin typeface="+mj-lt"/>
                </a:rPr>
                <a:t>GNB</a:t>
              </a:r>
              <a:endParaRPr lang="ko-KR" altLang="en-US" sz="4400" b="1" dirty="0"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5D4A58-95E5-4C28-94BB-363379952484}"/>
                </a:ext>
              </a:extLst>
            </p:cNvPr>
            <p:cNvSpPr txBox="1"/>
            <p:nvPr/>
          </p:nvSpPr>
          <p:spPr>
            <a:xfrm>
              <a:off x="3785160" y="5306452"/>
              <a:ext cx="856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+mj-lt"/>
                </a:rPr>
                <a:t>SUB</a:t>
              </a:r>
              <a:endParaRPr lang="ko-KR" altLang="en-US" sz="4400" b="1" dirty="0">
                <a:latin typeface="+mj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B747067-C4B8-46A9-B232-4C068E038A96}"/>
              </a:ext>
            </a:extLst>
          </p:cNvPr>
          <p:cNvSpPr txBox="1"/>
          <p:nvPr/>
        </p:nvSpPr>
        <p:spPr>
          <a:xfrm>
            <a:off x="374615" y="5118215"/>
            <a:ext cx="315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/>
              <a:t>서브페이지에서는 </a:t>
            </a:r>
            <a:endParaRPr lang="en-US" altLang="ko-KR" sz="1600" dirty="0" smtClean="0"/>
          </a:p>
          <a:p>
            <a:pPr algn="just">
              <a:lnSpc>
                <a:spcPct val="150000"/>
              </a:lnSpc>
            </a:pPr>
            <a:r>
              <a:rPr lang="en-US" altLang="ko-KR" sz="1600" dirty="0" err="1" smtClean="0"/>
              <a:t>Vue</a:t>
            </a:r>
            <a:r>
              <a:rPr lang="ko-KR" altLang="en-US" sz="1600" dirty="0" smtClean="0"/>
              <a:t>로  상품을  나열함 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747067-C4B8-46A9-B232-4C068E038A96}"/>
              </a:ext>
            </a:extLst>
          </p:cNvPr>
          <p:cNvSpPr txBox="1"/>
          <p:nvPr/>
        </p:nvSpPr>
        <p:spPr>
          <a:xfrm>
            <a:off x="8499801" y="4725950"/>
            <a:ext cx="3297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/>
              <a:t>메인 페이지에서</a:t>
            </a:r>
            <a:r>
              <a:rPr lang="en-US" altLang="ko-KR" sz="1600" dirty="0" smtClean="0"/>
              <a:t> GNB </a:t>
            </a:r>
            <a:r>
              <a:rPr lang="ko-KR" altLang="en-US" sz="1600" dirty="0" smtClean="0"/>
              <a:t>누르면 </a:t>
            </a:r>
            <a:endParaRPr lang="en-US" altLang="ko-KR" sz="1600" dirty="0" smtClean="0"/>
          </a:p>
          <a:p>
            <a:pPr algn="just">
              <a:lnSpc>
                <a:spcPct val="150000"/>
              </a:lnSpc>
            </a:pPr>
            <a:r>
              <a:rPr lang="ko-KR" altLang="en-US" sz="1600" dirty="0" smtClean="0"/>
              <a:t>서브페이지로 넘어가도록 함</a:t>
            </a:r>
            <a:endParaRPr lang="en-US" altLang="ko-KR" sz="1600" dirty="0" smtClean="0"/>
          </a:p>
          <a:p>
            <a:pPr algn="just">
              <a:lnSpc>
                <a:spcPct val="150000"/>
              </a:lnSpc>
            </a:pPr>
            <a:r>
              <a:rPr lang="en-US" altLang="ko-KR" sz="1600" dirty="0" smtClean="0"/>
              <a:t>GNB </a:t>
            </a:r>
            <a:r>
              <a:rPr lang="ko-KR" altLang="en-US" sz="1600" dirty="0" smtClean="0"/>
              <a:t>누르면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에 해당 카테고리 나오게 함 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44342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제작기법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2673" y="326012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3" y="1385107"/>
            <a:ext cx="3422489" cy="35916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B2CBA8-9B05-4EDB-BD5E-FEE55A35FD66}"/>
              </a:ext>
            </a:extLst>
          </p:cNvPr>
          <p:cNvSpPr txBox="1"/>
          <p:nvPr/>
        </p:nvSpPr>
        <p:spPr>
          <a:xfrm>
            <a:off x="678972" y="4990377"/>
            <a:ext cx="3020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/>
              <a:t>MAIN_page1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자바스크립트로 애니메이션 </a:t>
            </a:r>
            <a:endParaRPr lang="en-US" altLang="ko-KR" dirty="0" smtClean="0"/>
          </a:p>
          <a:p>
            <a:pPr algn="just">
              <a:lnSpc>
                <a:spcPct val="150000"/>
              </a:lnSpc>
            </a:pPr>
            <a:r>
              <a:rPr lang="ko-KR" altLang="en-US" dirty="0" err="1" smtClean="0"/>
              <a:t>회사이미지</a:t>
            </a:r>
            <a:r>
              <a:rPr lang="ko-KR" altLang="en-US" dirty="0" smtClean="0"/>
              <a:t> 각인 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03" y="1566427"/>
            <a:ext cx="3493182" cy="3423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B2CBA8-9B05-4EDB-BD5E-FEE55A35FD66}"/>
              </a:ext>
            </a:extLst>
          </p:cNvPr>
          <p:cNvSpPr txBox="1"/>
          <p:nvPr/>
        </p:nvSpPr>
        <p:spPr>
          <a:xfrm>
            <a:off x="4098742" y="4990377"/>
            <a:ext cx="3459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/>
              <a:t>MAIN_page2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err="1" smtClean="0"/>
              <a:t>휠이벤트과</a:t>
            </a:r>
            <a:r>
              <a:rPr lang="ko-KR" altLang="en-US" dirty="0" smtClean="0"/>
              <a:t> 원근감을 주어서  </a:t>
            </a:r>
            <a:endParaRPr lang="en-US" altLang="ko-KR" dirty="0" smtClean="0"/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회사 로고를 식상하지 않게 함 </a:t>
            </a:r>
            <a:endParaRPr lang="en-US" altLang="ko-KR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B2CBA8-9B05-4EDB-BD5E-FEE55A35FD66}"/>
              </a:ext>
            </a:extLst>
          </p:cNvPr>
          <p:cNvSpPr txBox="1"/>
          <p:nvPr/>
        </p:nvSpPr>
        <p:spPr>
          <a:xfrm>
            <a:off x="8174617" y="5036543"/>
            <a:ext cx="3434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/>
              <a:t>MAIN_page3</a:t>
            </a:r>
            <a:endParaRPr lang="en-US" altLang="ko-KR" sz="2000" b="1" dirty="0"/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토스트기에서 나오는 이미지를 연상하게 함 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17" y="1566427"/>
            <a:ext cx="3434636" cy="34375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4158402" y="63805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화면 구성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_ MAIN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44342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제작기법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2673" y="326012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2CBA8-9B05-4EDB-BD5E-FEE55A35FD66}"/>
              </a:ext>
            </a:extLst>
          </p:cNvPr>
          <p:cNvSpPr txBox="1"/>
          <p:nvPr/>
        </p:nvSpPr>
        <p:spPr>
          <a:xfrm>
            <a:off x="360560" y="5602826"/>
            <a:ext cx="523109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/>
              <a:t>SUB_page1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카테고리에 맞게 한눈에 보기 쉽게 함  </a:t>
            </a:r>
            <a:endParaRPr lang="en-US" altLang="ko-KR" dirty="0" smtClean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B2CBA8-9B05-4EDB-BD5E-FEE55A35FD66}"/>
              </a:ext>
            </a:extLst>
          </p:cNvPr>
          <p:cNvSpPr txBox="1"/>
          <p:nvPr/>
        </p:nvSpPr>
        <p:spPr>
          <a:xfrm>
            <a:off x="6150217" y="5573980"/>
            <a:ext cx="488181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 smtClean="0"/>
              <a:t>SUB_page2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전시회에서 감상하는 느낌을 주고자 함  </a:t>
            </a:r>
            <a:endParaRPr lang="en-US" altLang="ko-KR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4158402" y="63805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4)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화면 구성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_ SUB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" y="1336101"/>
            <a:ext cx="5827707" cy="4087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17" y="1336101"/>
            <a:ext cx="5407198" cy="4082058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661375" y="484959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</a:rPr>
              <a:t>향후 계획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2673" y="326012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05711" y="1360760"/>
            <a:ext cx="5518777" cy="5153121"/>
            <a:chOff x="3215372" y="1345769"/>
            <a:chExt cx="5518777" cy="5153121"/>
          </a:xfrm>
        </p:grpSpPr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152ECCC5-1116-419A-BBF6-DC70299C2EFF}"/>
                </a:ext>
              </a:extLst>
            </p:cNvPr>
            <p:cNvCxnSpPr/>
            <p:nvPr/>
          </p:nvCxnSpPr>
          <p:spPr>
            <a:xfrm>
              <a:off x="6107837" y="3255806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62D51570-E36B-4B07-B04C-6AB96A588C7E}"/>
                </a:ext>
              </a:extLst>
            </p:cNvPr>
            <p:cNvCxnSpPr/>
            <p:nvPr/>
          </p:nvCxnSpPr>
          <p:spPr>
            <a:xfrm flipH="1">
              <a:off x="4792403" y="4446818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B02C82D1-00D1-44BE-887B-2A7703000D01}"/>
                </a:ext>
              </a:extLst>
            </p:cNvPr>
            <p:cNvCxnSpPr/>
            <p:nvPr/>
          </p:nvCxnSpPr>
          <p:spPr>
            <a:xfrm>
              <a:off x="6127464" y="4446815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7FF0F434-8D50-4840-9DF9-B0B02EE59F10}"/>
                </a:ext>
              </a:extLst>
            </p:cNvPr>
            <p:cNvSpPr/>
            <p:nvPr/>
          </p:nvSpPr>
          <p:spPr>
            <a:xfrm>
              <a:off x="3215372" y="4637233"/>
              <a:ext cx="1788577" cy="18616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54C014F0-3C27-4A12-9501-110080C79F29}"/>
                </a:ext>
              </a:extLst>
            </p:cNvPr>
            <p:cNvSpPr/>
            <p:nvPr/>
          </p:nvSpPr>
          <p:spPr>
            <a:xfrm>
              <a:off x="5189687" y="1345769"/>
              <a:ext cx="1875552" cy="19100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555E13D9-998B-4AA9-A676-9E81792DE6A6}"/>
                </a:ext>
              </a:extLst>
            </p:cNvPr>
            <p:cNvSpPr/>
            <p:nvPr/>
          </p:nvSpPr>
          <p:spPr>
            <a:xfrm>
              <a:off x="6975383" y="4688679"/>
              <a:ext cx="1758766" cy="1758766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C5D4A58-95E5-4C28-94BB-363379952484}"/>
                </a:ext>
              </a:extLst>
            </p:cNvPr>
            <p:cNvSpPr txBox="1"/>
            <p:nvPr/>
          </p:nvSpPr>
          <p:spPr>
            <a:xfrm>
              <a:off x="5098174" y="1829303"/>
              <a:ext cx="20585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atin typeface="+mj-lt"/>
                </a:rPr>
                <a:t>로그인</a:t>
              </a:r>
              <a:r>
                <a:rPr lang="en-US" altLang="ko-KR" sz="2400" b="1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2400" b="1" dirty="0" smtClean="0">
                  <a:latin typeface="+mj-lt"/>
                </a:rPr>
                <a:t>회원가입 구현</a:t>
              </a:r>
              <a:endParaRPr lang="ko-KR" altLang="en-US" sz="4000" b="1" dirty="0">
                <a:latin typeface="+mj-lt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C3444D58-9129-4AE1-8664-F1E2A6D4154A}"/>
                </a:ext>
              </a:extLst>
            </p:cNvPr>
            <p:cNvSpPr txBox="1"/>
            <p:nvPr/>
          </p:nvSpPr>
          <p:spPr>
            <a:xfrm>
              <a:off x="7277525" y="5221313"/>
              <a:ext cx="11544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atin typeface="+mj-lt"/>
                </a:rPr>
                <a:t>종류별 </a:t>
              </a:r>
              <a:endParaRPr lang="en-US" altLang="ko-KR" sz="2400" b="1" dirty="0" smtClean="0">
                <a:latin typeface="+mj-lt"/>
              </a:endParaRPr>
            </a:p>
            <a:p>
              <a:pPr algn="ctr"/>
              <a:r>
                <a:rPr lang="ko-KR" altLang="en-US" sz="2400" b="1" dirty="0" smtClean="0">
                  <a:latin typeface="+mj-lt"/>
                </a:rPr>
                <a:t>나열 </a:t>
              </a:r>
              <a:endParaRPr lang="ko-KR" altLang="en-US" sz="2400" b="1" dirty="0"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5D4A58-95E5-4C28-94BB-363379952484}"/>
                </a:ext>
              </a:extLst>
            </p:cNvPr>
            <p:cNvSpPr txBox="1"/>
            <p:nvPr/>
          </p:nvSpPr>
          <p:spPr>
            <a:xfrm>
              <a:off x="3401322" y="5126060"/>
              <a:ext cx="1521570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atin typeface="+mj-lt"/>
                </a:rPr>
                <a:t>가격 기능 </a:t>
              </a:r>
              <a:endParaRPr lang="en-US" altLang="ko-KR" sz="2400" b="1" dirty="0" smtClean="0">
                <a:latin typeface="+mj-lt"/>
              </a:endParaRPr>
            </a:p>
            <a:p>
              <a:pPr algn="ctr"/>
              <a:r>
                <a:rPr lang="ko-KR" altLang="en-US" sz="2400" b="1" dirty="0" smtClean="0">
                  <a:latin typeface="+mj-lt"/>
                </a:rPr>
                <a:t>구현 </a:t>
              </a:r>
              <a:r>
                <a:rPr lang="ko-KR" altLang="en-US" sz="4400" b="1" dirty="0" smtClean="0">
                  <a:latin typeface="+mj-lt"/>
                </a:rPr>
                <a:t> </a:t>
              </a:r>
              <a:endParaRPr lang="ko-KR" altLang="en-US" sz="4400" b="1" dirty="0">
                <a:latin typeface="+mj-lt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200</Words>
  <Application>Microsoft Office PowerPoint</Application>
  <PresentationFormat>와이드스크린</PresentationFormat>
  <Paragraphs>88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 Nova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37</cp:revision>
  <dcterms:created xsi:type="dcterms:W3CDTF">2020-12-13T00:02:47Z</dcterms:created>
  <dcterms:modified xsi:type="dcterms:W3CDTF">2023-05-19T01:16:46Z</dcterms:modified>
</cp:coreProperties>
</file>